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11"/>
  </p:notesMasterIdLst>
  <p:sldIdLst>
    <p:sldId id="256" r:id="rId3"/>
    <p:sldId id="305" r:id="rId4"/>
    <p:sldId id="306" r:id="rId5"/>
    <p:sldId id="307" r:id="rId6"/>
    <p:sldId id="308" r:id="rId7"/>
    <p:sldId id="309" r:id="rId8"/>
    <p:sldId id="312" r:id="rId9"/>
    <p:sldId id="292" r:id="rId10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12"/>
      <p:bold r:id="rId13"/>
      <p:italic r:id="rId14"/>
      <p:boldItalic r:id="rId15"/>
    </p:embeddedFont>
    <p:embeddedFont>
      <p:font typeface="Helvetica Neue Light" panose="02000403000000020004" pitchFamily="2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6F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>
      <p:cViewPr varScale="1">
        <p:scale>
          <a:sx n="140" d="100"/>
          <a:sy n="140" d="100"/>
        </p:scale>
        <p:origin x="84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tiff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123adfa1f_2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4123adfa1f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6116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2898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39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0461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7488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23adfa1f_2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123adfa1f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9151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4123adfa1f_2_5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g4123adfa1f_2_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e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>
            <a:spLocks noGrp="1"/>
          </p:cNvSpPr>
          <p:nvPr>
            <p:ph type="pic" idx="2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238125" y="3567113"/>
            <a:ext cx="86676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238125" y="4291013"/>
            <a:ext cx="86676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Centré">
  <p:cSld name="Titre - Centré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e">
  <p:cSld name="Photo - Vertical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Haut">
  <p:cSld name="Titre - Hau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puces">
  <p:cSld name="Titre et puce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, puces et photo">
  <p:cSld name="Titre, puces et photo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>
            <a:spLocks noGrp="1"/>
          </p:cNvSpPr>
          <p:nvPr>
            <p:ph type="pic" idx="2"/>
          </p:nvPr>
        </p:nvSpPr>
        <p:spPr>
          <a:xfrm>
            <a:off x="4938713" y="1181100"/>
            <a:ext cx="35718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ces">
  <p:cSld name="Puces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 photos">
  <p:cSld name="3 photos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>
            <a:spLocks noGrp="1"/>
          </p:cNvSpPr>
          <p:nvPr>
            <p:ph type="pic" idx="2"/>
          </p:nvPr>
        </p:nvSpPr>
        <p:spPr>
          <a:xfrm>
            <a:off x="5910263" y="2643188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8" name="Google Shape;88;p22"/>
          <p:cNvSpPr>
            <a:spLocks noGrp="1"/>
          </p:cNvSpPr>
          <p:nvPr>
            <p:ph type="pic" idx="3"/>
          </p:nvPr>
        </p:nvSpPr>
        <p:spPr>
          <a:xfrm>
            <a:off x="5910263" y="423863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9" name="Google Shape;89;p22"/>
          <p:cNvSpPr>
            <a:spLocks noGrp="1"/>
          </p:cNvSpPr>
          <p:nvPr>
            <p:ph type="pic" idx="4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tion">
  <p:cSld name="Cita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>
            <a:spLocks noGrp="1"/>
          </p:cNvSpPr>
          <p:nvPr>
            <p:ph type="body" idx="1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 b="0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body" idx="2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erge">
  <p:cSld name="Vierg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6" descr="IH_BLUE-LOGO_1200x1200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31226" y="1515225"/>
            <a:ext cx="1481547" cy="1481547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6"/>
          <p:cNvSpPr txBox="1"/>
          <p:nvPr/>
        </p:nvSpPr>
        <p:spPr>
          <a:xfrm>
            <a:off x="1562433" y="2996772"/>
            <a:ext cx="6054519" cy="731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354A"/>
              </a:buClr>
              <a:buSzPts val="1500"/>
              <a:buFont typeface="Arial"/>
              <a:buNone/>
            </a:pPr>
            <a:r>
              <a:rPr lang="en" sz="2000" b="1" dirty="0">
                <a:solidFill>
                  <a:srgbClr val="2F354A"/>
                </a:solidFill>
                <a:latin typeface="Roboto"/>
                <a:ea typeface="Roboto"/>
                <a:cs typeface="Roboto"/>
                <a:sym typeface="Roboto"/>
              </a:rPr>
              <a:t>Introduction To Unsupervised Learning</a:t>
            </a:r>
            <a:endParaRPr sz="8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26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586003" y="979649"/>
            <a:ext cx="1419225" cy="25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E50580B-6D2A-EC4C-BC5B-F6E50C9A0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6612" y="171703"/>
            <a:ext cx="3696716" cy="455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83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0E5FB6-6A22-EF44-8287-F35BFBFB5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5686" y="287079"/>
            <a:ext cx="3059612" cy="45693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BA3240-6C47-914C-9325-AD6088A50CD7}"/>
              </a:ext>
            </a:extLst>
          </p:cNvPr>
          <p:cNvSpPr txBox="1"/>
          <p:nvPr/>
        </p:nvSpPr>
        <p:spPr>
          <a:xfrm>
            <a:off x="6464808" y="4151376"/>
            <a:ext cx="749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1528374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DD6293-65F1-414C-9490-A716DD316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736" y="869489"/>
            <a:ext cx="6776925" cy="340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074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B13A3F-0B10-8A42-83FF-BBF19A7C08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8529" y="1270740"/>
            <a:ext cx="3945920" cy="26020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C34F03-4D30-5146-8593-5A4D2438E0E3}"/>
              </a:ext>
            </a:extLst>
          </p:cNvPr>
          <p:cNvSpPr txBox="1"/>
          <p:nvPr/>
        </p:nvSpPr>
        <p:spPr>
          <a:xfrm>
            <a:off x="3747977" y="574159"/>
            <a:ext cx="1967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Euclidean Distance</a:t>
            </a:r>
          </a:p>
        </p:txBody>
      </p:sp>
    </p:spTree>
    <p:extLst>
      <p:ext uri="{BB962C8B-B14F-4D97-AF65-F5344CB8AC3E}">
        <p14:creationId xmlns:p14="http://schemas.microsoft.com/office/powerpoint/2010/main" val="1248482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9B6CBE0-F6A6-AD44-90A5-331C4E370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877" y="1025065"/>
            <a:ext cx="4318804" cy="3437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CA3091-7CAF-C347-B934-6C3BC30D70F8}"/>
              </a:ext>
            </a:extLst>
          </p:cNvPr>
          <p:cNvSpPr txBox="1"/>
          <p:nvPr/>
        </p:nvSpPr>
        <p:spPr>
          <a:xfrm>
            <a:off x="3747977" y="574159"/>
            <a:ext cx="1967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Manhattan Distance</a:t>
            </a:r>
          </a:p>
        </p:txBody>
      </p:sp>
    </p:spTree>
    <p:extLst>
      <p:ext uri="{BB962C8B-B14F-4D97-AF65-F5344CB8AC3E}">
        <p14:creationId xmlns:p14="http://schemas.microsoft.com/office/powerpoint/2010/main" val="1349803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5681" y="-1964817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7800DE-3752-C346-8FA5-84E4A60DB8B9}"/>
              </a:ext>
            </a:extLst>
          </p:cNvPr>
          <p:cNvSpPr txBox="1"/>
          <p:nvPr/>
        </p:nvSpPr>
        <p:spPr>
          <a:xfrm>
            <a:off x="3747977" y="574159"/>
            <a:ext cx="1967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Cosine Distance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844287-86EA-FF4B-8596-CFE185A4C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489" y="1517649"/>
            <a:ext cx="2887296" cy="15870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F117988-848C-BA4E-827C-4E05B02304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7216" y="1749933"/>
            <a:ext cx="17145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759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3" name="Google Shape;723;p62" descr="IH_BLUE-LOGO_1200x1200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22756" y="1822506"/>
            <a:ext cx="1498489" cy="1498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</TotalTime>
  <Words>11</Words>
  <Application>Microsoft Macintosh PowerPoint</Application>
  <PresentationFormat>On-screen Show (16:9)</PresentationFormat>
  <Paragraphs>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Helvetica Neue</vt:lpstr>
      <vt:lpstr>Helvetica Neue Light</vt:lpstr>
      <vt:lpstr>Roboto</vt:lpstr>
      <vt:lpstr>Arial</vt:lpstr>
      <vt:lpstr>Simple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Himanshu Aggarwal</cp:lastModifiedBy>
  <cp:revision>34</cp:revision>
  <dcterms:modified xsi:type="dcterms:W3CDTF">2020-05-18T06:27:54Z</dcterms:modified>
</cp:coreProperties>
</file>